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792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F5F0C-1408-4ABD-ABE2-7F70A0C050D3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BC726-C3FB-4394-97CC-488FC6258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06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BC726-C3FB-4394-97CC-488FC6258F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3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December 1, 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December 1,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mailto:foc@volunteerparkconservatory.or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Volunteer Park Conservatory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957456" cy="750981"/>
          </a:xfrm>
        </p:spPr>
        <p:txBody>
          <a:bodyPr/>
          <a:lstStyle/>
          <a:p>
            <a:r>
              <a:rPr lang="en-US" dirty="0" smtClean="0"/>
              <a:t>TEED 521-Fall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LINEA LEBEHN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495800"/>
            <a:ext cx="353813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1727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819" y="9144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Conservatory at </a:t>
            </a:r>
            <a:br>
              <a:rPr lang="en-US" dirty="0" smtClean="0"/>
            </a:br>
            <a:r>
              <a:rPr lang="en-US" dirty="0" smtClean="0"/>
              <a:t>Volunteer Park: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64329"/>
            <a:ext cx="4060108" cy="266007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107046"/>
            <a:ext cx="3664262" cy="24384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4890654"/>
            <a:ext cx="40601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Offers an authentic learning environment to study a host of scientific topics such as plant growth, environmental adaptation, and ecosystems.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83522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6256" y="662832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5 Houses of </a:t>
            </a:r>
            <a:br>
              <a:rPr lang="en-US" dirty="0" smtClean="0"/>
            </a:br>
            <a:r>
              <a:rPr lang="en-US" dirty="0" smtClean="0"/>
              <a:t>The Conservatory: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8200" y="1794301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Bromeliad House: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46317" y="236675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Palm House: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13953" y="4172264"/>
            <a:ext cx="1981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Fern House: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421123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Seasonal Display House: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15000" y="1805832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Cactus House: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55" y="2175164"/>
            <a:ext cx="1905000" cy="14287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317" y="2777284"/>
            <a:ext cx="1637607" cy="204700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41596"/>
            <a:ext cx="1957199" cy="14679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9" y="4580746"/>
            <a:ext cx="2182089" cy="163656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190209"/>
            <a:ext cx="2147887" cy="160884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6667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7315200" cy="9906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What The Volunteer Park Conservatory Offers for Students: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57150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Take a Mini-Tropical Tour!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Docents lead 30-60 minute tours, including information on Conservatory plant collections, architectural history, plant acquisition and production, physical facility operation, and behind-the-scenes news. </a:t>
            </a:r>
            <a:endParaRPr lang="en-US" dirty="0" smtClean="0"/>
          </a:p>
          <a:p>
            <a:r>
              <a:rPr lang="en-US" b="1" dirty="0" smtClean="0"/>
              <a:t>FREE</a:t>
            </a:r>
            <a:r>
              <a:rPr lang="en-US" dirty="0" smtClean="0"/>
              <a:t> </a:t>
            </a:r>
            <a:r>
              <a:rPr lang="en-US" b="1" dirty="0" smtClean="0"/>
              <a:t>for K-12 School Groups!</a:t>
            </a:r>
          </a:p>
          <a:p>
            <a:r>
              <a:rPr lang="en-US" b="1" dirty="0" smtClean="0"/>
              <a:t>Times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smtClean="0"/>
              <a:t>Tues</a:t>
            </a:r>
            <a:r>
              <a:rPr lang="en-US" dirty="0"/>
              <a:t>., Wed., Thurs. </a:t>
            </a:r>
            <a:r>
              <a:rPr lang="en-US" dirty="0" smtClean="0"/>
              <a:t>and </a:t>
            </a:r>
            <a:r>
              <a:rPr lang="en-US" dirty="0"/>
              <a:t>Sat. </a:t>
            </a:r>
            <a:r>
              <a:rPr lang="en-US" dirty="0" smtClean="0"/>
              <a:t>at </a:t>
            </a:r>
            <a:r>
              <a:rPr lang="en-US" dirty="0"/>
              <a:t>11 a.m. or 1 p.m. </a:t>
            </a:r>
            <a:endParaRPr lang="en-US" dirty="0" smtClean="0"/>
          </a:p>
          <a:p>
            <a:pPr marL="6858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b="1" i="1" dirty="0" smtClean="0"/>
              <a:t>Schedule two </a:t>
            </a:r>
            <a:r>
              <a:rPr lang="en-US" b="1" i="1" dirty="0"/>
              <a:t>weeks in advance</a:t>
            </a:r>
            <a:br>
              <a:rPr lang="en-US" b="1" i="1" dirty="0"/>
            </a:br>
            <a:r>
              <a:rPr lang="en-US" b="1" dirty="0"/>
              <a:t>More information:</a:t>
            </a:r>
            <a:r>
              <a:rPr lang="en-US" dirty="0"/>
              <a:t> (206) 322-4112 | </a:t>
            </a:r>
            <a:r>
              <a:rPr lang="en-US" dirty="0" smtClean="0">
                <a:hlinkClick r:id="rId2"/>
              </a:rPr>
              <a:t>foc@volunteerparkconservatory.org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33138"/>
            <a:ext cx="2471737" cy="276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612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28" y="7620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Else Does </a:t>
            </a:r>
            <a:br>
              <a:rPr lang="en-US" dirty="0" smtClean="0"/>
            </a:br>
            <a:r>
              <a:rPr lang="en-US" dirty="0" smtClean="0"/>
              <a:t>Volunteer Park Offer?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844" y="1953491"/>
            <a:ext cx="3299908" cy="2629348"/>
          </a:xfrm>
        </p:spPr>
        <p:txBody>
          <a:bodyPr/>
          <a:lstStyle/>
          <a:p>
            <a:pPr algn="ctr"/>
            <a:r>
              <a:rPr lang="en-US" dirty="0" smtClean="0"/>
              <a:t>Seattle Asian Art Museum: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97" y="2852752"/>
            <a:ext cx="2425703" cy="181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0" y="2001982"/>
            <a:ext cx="3299908" cy="850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Historic Water Tower</a:t>
            </a:r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055" y="2765216"/>
            <a:ext cx="2533181" cy="1899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6844" y="4672029"/>
            <a:ext cx="38920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</a:t>
            </a:r>
            <a:r>
              <a:rPr lang="en-US" dirty="0"/>
              <a:t>o</a:t>
            </a:r>
            <a:r>
              <a:rPr lang="en-US" dirty="0" smtClean="0"/>
              <a:t>ver 48 acres of park: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Historic </a:t>
            </a:r>
            <a:r>
              <a:rPr lang="en-US" dirty="0"/>
              <a:t>Landmark </a:t>
            </a:r>
            <a:r>
              <a:rPr lang="en-US" dirty="0" smtClean="0"/>
              <a:t>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Expansive City Viewpoints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Tennis Courts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Paths 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Wading Pool/Water Feature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53000" y="4810528"/>
            <a:ext cx="31475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These activities are FREE and a great way to get your students engaged in learning about science, nature, art, and more!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69203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129</Words>
  <Application>Microsoft Office PowerPoint</Application>
  <PresentationFormat>On-screen Show (4:3)</PresentationFormat>
  <Paragraphs>33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Volunteer Park Conservatory</vt:lpstr>
      <vt:lpstr>The Conservatory at  Volunteer Park:</vt:lpstr>
      <vt:lpstr>The 5 Houses of  The Conservatory:</vt:lpstr>
      <vt:lpstr>What The Volunteer Park Conservatory Offers for Students:</vt:lpstr>
      <vt:lpstr>What Else Does  Volunteer Park Offer?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2012-12-02T05:48:02Z</dcterms:created>
  <dcterms:modified xsi:type="dcterms:W3CDTF">2012-12-02T05:48:14Z</dcterms:modified>
</cp:coreProperties>
</file>